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3" r:id="rId6"/>
    <p:sldId id="264" r:id="rId7"/>
    <p:sldId id="275" r:id="rId8"/>
    <p:sldId id="266" r:id="rId9"/>
    <p:sldId id="265" r:id="rId10"/>
    <p:sldId id="267" r:id="rId11"/>
    <p:sldId id="268" r:id="rId12"/>
    <p:sldId id="276" r:id="rId13"/>
    <p:sldId id="269" r:id="rId14"/>
    <p:sldId id="270" r:id="rId15"/>
    <p:sldId id="271" r:id="rId16"/>
    <p:sldId id="274" r:id="rId17"/>
    <p:sldId id="273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A4E8C-4D83-43E0-B356-5B11121D004D}" v="4" dt="2023-10-25T01:10:13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 Kiệt" userId="198af50e81b9f959" providerId="LiveId" clId="{EADA4E8C-4D83-43E0-B356-5B11121D004D}"/>
    <pc:docChg chg="undo custSel addSld delSld modSld sldOrd">
      <pc:chgData name="Kun Kiệt" userId="198af50e81b9f959" providerId="LiveId" clId="{EADA4E8C-4D83-43E0-B356-5B11121D004D}" dt="2023-10-25T12:32:03.545" v="3802" actId="1076"/>
      <pc:docMkLst>
        <pc:docMk/>
      </pc:docMkLst>
      <pc:sldChg chg="modSp mod">
        <pc:chgData name="Kun Kiệt" userId="198af50e81b9f959" providerId="LiveId" clId="{EADA4E8C-4D83-43E0-B356-5B11121D004D}" dt="2023-10-25T01:24:52.685" v="3800" actId="20577"/>
        <pc:sldMkLst>
          <pc:docMk/>
          <pc:sldMk cId="3947859607" sldId="256"/>
        </pc:sldMkLst>
        <pc:spChg chg="mod">
          <ac:chgData name="Kun Kiệt" userId="198af50e81b9f959" providerId="LiveId" clId="{EADA4E8C-4D83-43E0-B356-5B11121D004D}" dt="2023-10-25T01:24:50.036" v="3799" actId="20577"/>
          <ac:spMkLst>
            <pc:docMk/>
            <pc:sldMk cId="3947859607" sldId="256"/>
            <ac:spMk id="2" creationId="{3B8814DF-2CF0-45FE-B9E6-A1935C7CDAD5}"/>
          </ac:spMkLst>
        </pc:spChg>
        <pc:spChg chg="mod">
          <ac:chgData name="Kun Kiệt" userId="198af50e81b9f959" providerId="LiveId" clId="{EADA4E8C-4D83-43E0-B356-5B11121D004D}" dt="2023-10-25T01:24:52.685" v="3800" actId="20577"/>
          <ac:spMkLst>
            <pc:docMk/>
            <pc:sldMk cId="3947859607" sldId="256"/>
            <ac:spMk id="3" creationId="{52F31D55-A554-4669-B88B-E45A9D5514F8}"/>
          </ac:spMkLst>
        </pc:spChg>
      </pc:sldChg>
      <pc:sldChg chg="addSp delSp modSp mod">
        <pc:chgData name="Kun Kiệt" userId="198af50e81b9f959" providerId="LiveId" clId="{EADA4E8C-4D83-43E0-B356-5B11121D004D}" dt="2023-10-24T00:26:05.020" v="24" actId="1076"/>
        <pc:sldMkLst>
          <pc:docMk/>
          <pc:sldMk cId="1072371592" sldId="258"/>
        </pc:sldMkLst>
        <pc:spChg chg="add del mod">
          <ac:chgData name="Kun Kiệt" userId="198af50e81b9f959" providerId="LiveId" clId="{EADA4E8C-4D83-43E0-B356-5B11121D004D}" dt="2023-10-24T00:25:08.410" v="15" actId="22"/>
          <ac:spMkLst>
            <pc:docMk/>
            <pc:sldMk cId="1072371592" sldId="258"/>
            <ac:spMk id="4" creationId="{BB5F8796-D67D-5A6D-F3A6-7BD51310CFC5}"/>
          </ac:spMkLst>
        </pc:spChg>
        <pc:spChg chg="add del mod">
          <ac:chgData name="Kun Kiệt" userId="198af50e81b9f959" providerId="LiveId" clId="{EADA4E8C-4D83-43E0-B356-5B11121D004D}" dt="2023-10-24T00:25:26.537" v="18" actId="22"/>
          <ac:spMkLst>
            <pc:docMk/>
            <pc:sldMk cId="1072371592" sldId="258"/>
            <ac:spMk id="13" creationId="{DD6E624D-2DEB-7CC3-6355-7B1861A1F404}"/>
          </ac:spMkLst>
        </pc:spChg>
        <pc:spChg chg="add del mod">
          <ac:chgData name="Kun Kiệt" userId="198af50e81b9f959" providerId="LiveId" clId="{EADA4E8C-4D83-43E0-B356-5B11121D004D}" dt="2023-10-24T00:26:02.318" v="23" actId="22"/>
          <ac:spMkLst>
            <pc:docMk/>
            <pc:sldMk cId="1072371592" sldId="258"/>
            <ac:spMk id="17" creationId="{19C572CD-AA9D-04B1-731E-83A4FF4324DD}"/>
          </ac:spMkLst>
        </pc:spChg>
        <pc:picChg chg="del">
          <ac:chgData name="Kun Kiệt" userId="198af50e81b9f959" providerId="LiveId" clId="{EADA4E8C-4D83-43E0-B356-5B11121D004D}" dt="2023-10-24T00:24:54.496" v="4" actId="478"/>
          <ac:picMkLst>
            <pc:docMk/>
            <pc:sldMk cId="1072371592" sldId="258"/>
            <ac:picMk id="6" creationId="{6CA97566-7D14-4E2D-960C-6AA3F288157A}"/>
          </ac:picMkLst>
        </pc:picChg>
        <pc:picChg chg="add del mod">
          <ac:chgData name="Kun Kiệt" userId="198af50e81b9f959" providerId="LiveId" clId="{EADA4E8C-4D83-43E0-B356-5B11121D004D}" dt="2023-10-24T00:25:07.248" v="14" actId="22"/>
          <ac:picMkLst>
            <pc:docMk/>
            <pc:sldMk cId="1072371592" sldId="258"/>
            <ac:picMk id="7" creationId="{E134FCCC-5C5F-007C-8B36-70F42B5141A0}"/>
          </ac:picMkLst>
        </pc:picChg>
        <pc:picChg chg="del">
          <ac:chgData name="Kun Kiệt" userId="198af50e81b9f959" providerId="LiveId" clId="{EADA4E8C-4D83-43E0-B356-5B11121D004D}" dt="2023-10-24T00:26:00.317" v="20" actId="478"/>
          <ac:picMkLst>
            <pc:docMk/>
            <pc:sldMk cId="1072371592" sldId="258"/>
            <ac:picMk id="8" creationId="{657EBDD2-2551-483A-8907-2DE4B7596E0D}"/>
          </ac:picMkLst>
        </pc:picChg>
        <pc:picChg chg="add del mod ord">
          <ac:chgData name="Kun Kiệt" userId="198af50e81b9f959" providerId="LiveId" clId="{EADA4E8C-4D83-43E0-B356-5B11121D004D}" dt="2023-10-24T00:25:24.935" v="17" actId="478"/>
          <ac:picMkLst>
            <pc:docMk/>
            <pc:sldMk cId="1072371592" sldId="258"/>
            <ac:picMk id="11" creationId="{BFAC212E-8095-E1CB-6A58-0039AF080D67}"/>
          </ac:picMkLst>
        </pc:picChg>
        <pc:picChg chg="add mod ord">
          <ac:chgData name="Kun Kiệt" userId="198af50e81b9f959" providerId="LiveId" clId="{EADA4E8C-4D83-43E0-B356-5B11121D004D}" dt="2023-10-24T00:25:30.913" v="19" actId="1076"/>
          <ac:picMkLst>
            <pc:docMk/>
            <pc:sldMk cId="1072371592" sldId="258"/>
            <ac:picMk id="15" creationId="{98930385-904B-2EBA-B6B8-8C2D1C348C2B}"/>
          </ac:picMkLst>
        </pc:picChg>
        <pc:picChg chg="add del">
          <ac:chgData name="Kun Kiệt" userId="198af50e81b9f959" providerId="LiveId" clId="{EADA4E8C-4D83-43E0-B356-5B11121D004D}" dt="2023-10-24T00:26:01.518" v="22" actId="22"/>
          <ac:picMkLst>
            <pc:docMk/>
            <pc:sldMk cId="1072371592" sldId="258"/>
            <ac:picMk id="19" creationId="{A917A31D-0665-BD25-A81E-9B3FA94EB8C3}"/>
          </ac:picMkLst>
        </pc:picChg>
        <pc:picChg chg="add mod ord">
          <ac:chgData name="Kun Kiệt" userId="198af50e81b9f959" providerId="LiveId" clId="{EADA4E8C-4D83-43E0-B356-5B11121D004D}" dt="2023-10-24T00:26:05.020" v="24" actId="1076"/>
          <ac:picMkLst>
            <pc:docMk/>
            <pc:sldMk cId="1072371592" sldId="258"/>
            <ac:picMk id="21" creationId="{F8A26332-2F26-C6EF-1351-E26F2D5B9DF4}"/>
          </ac:picMkLst>
        </pc:picChg>
      </pc:sldChg>
      <pc:sldChg chg="modSp mod">
        <pc:chgData name="Kun Kiệt" userId="198af50e81b9f959" providerId="LiveId" clId="{EADA4E8C-4D83-43E0-B356-5B11121D004D}" dt="2023-10-24T00:22:20.762" v="3" actId="20577"/>
        <pc:sldMkLst>
          <pc:docMk/>
          <pc:sldMk cId="2112141797" sldId="259"/>
        </pc:sldMkLst>
        <pc:spChg chg="mod">
          <ac:chgData name="Kun Kiệt" userId="198af50e81b9f959" providerId="LiveId" clId="{EADA4E8C-4D83-43E0-B356-5B11121D004D}" dt="2023-10-24T00:22:20.762" v="3" actId="20577"/>
          <ac:spMkLst>
            <pc:docMk/>
            <pc:sldMk cId="2112141797" sldId="259"/>
            <ac:spMk id="13" creationId="{CFFC1041-449C-43DD-B5DD-EBF8E13EFD7D}"/>
          </ac:spMkLst>
        </pc:spChg>
      </pc:sldChg>
      <pc:sldChg chg="modSp mod">
        <pc:chgData name="Kun Kiệt" userId="198af50e81b9f959" providerId="LiveId" clId="{EADA4E8C-4D83-43E0-B356-5B11121D004D}" dt="2023-10-25T00:24:52.588" v="530" actId="14100"/>
        <pc:sldMkLst>
          <pc:docMk/>
          <pc:sldMk cId="3633667734" sldId="260"/>
        </pc:sldMkLst>
        <pc:spChg chg="mod">
          <ac:chgData name="Kun Kiệt" userId="198af50e81b9f959" providerId="LiveId" clId="{EADA4E8C-4D83-43E0-B356-5B11121D004D}" dt="2023-10-25T00:22:52.991" v="156" actId="20577"/>
          <ac:spMkLst>
            <pc:docMk/>
            <pc:sldMk cId="3633667734" sldId="260"/>
            <ac:spMk id="2" creationId="{156CAED2-0525-47AB-A71C-66E98850E23A}"/>
          </ac:spMkLst>
        </pc:spChg>
        <pc:spChg chg="mod">
          <ac:chgData name="Kun Kiệt" userId="198af50e81b9f959" providerId="LiveId" clId="{EADA4E8C-4D83-43E0-B356-5B11121D004D}" dt="2023-10-25T00:24:52.588" v="530" actId="14100"/>
          <ac:spMkLst>
            <pc:docMk/>
            <pc:sldMk cId="3633667734" sldId="260"/>
            <ac:spMk id="4" creationId="{60A59B1E-4A62-4F5A-B5B9-214DFBFA1DBF}"/>
          </ac:spMkLst>
        </pc:spChg>
      </pc:sldChg>
      <pc:sldChg chg="del">
        <pc:chgData name="Kun Kiệt" userId="198af50e81b9f959" providerId="LiveId" clId="{EADA4E8C-4D83-43E0-B356-5B11121D004D}" dt="2023-10-25T00:26:25.231" v="535" actId="47"/>
        <pc:sldMkLst>
          <pc:docMk/>
          <pc:sldMk cId="1635423807" sldId="261"/>
        </pc:sldMkLst>
      </pc:sldChg>
      <pc:sldChg chg="del">
        <pc:chgData name="Kun Kiệt" userId="198af50e81b9f959" providerId="LiveId" clId="{EADA4E8C-4D83-43E0-B356-5B11121D004D}" dt="2023-10-25T00:26:28.412" v="536" actId="47"/>
        <pc:sldMkLst>
          <pc:docMk/>
          <pc:sldMk cId="4235352098" sldId="262"/>
        </pc:sldMkLst>
      </pc:sldChg>
      <pc:sldChg chg="modSp mod">
        <pc:chgData name="Kun Kiệt" userId="198af50e81b9f959" providerId="LiveId" clId="{EADA4E8C-4D83-43E0-B356-5B11121D004D}" dt="2023-10-24T00:28:37.111" v="35" actId="20577"/>
        <pc:sldMkLst>
          <pc:docMk/>
          <pc:sldMk cId="1442582183" sldId="263"/>
        </pc:sldMkLst>
        <pc:spChg chg="mod">
          <ac:chgData name="Kun Kiệt" userId="198af50e81b9f959" providerId="LiveId" clId="{EADA4E8C-4D83-43E0-B356-5B11121D004D}" dt="2023-10-24T00:28:37.111" v="35" actId="20577"/>
          <ac:spMkLst>
            <pc:docMk/>
            <pc:sldMk cId="1442582183" sldId="263"/>
            <ac:spMk id="3" creationId="{6D40AB1C-08FF-4CFF-953E-5AE03290FD1E}"/>
          </ac:spMkLst>
        </pc:spChg>
      </pc:sldChg>
      <pc:sldChg chg="modSp mod">
        <pc:chgData name="Kun Kiệt" userId="198af50e81b9f959" providerId="LiveId" clId="{EADA4E8C-4D83-43E0-B356-5B11121D004D}" dt="2023-10-25T00:29:13.555" v="1060" actId="27636"/>
        <pc:sldMkLst>
          <pc:docMk/>
          <pc:sldMk cId="62102817" sldId="264"/>
        </pc:sldMkLst>
        <pc:spChg chg="mod">
          <ac:chgData name="Kun Kiệt" userId="198af50e81b9f959" providerId="LiveId" clId="{EADA4E8C-4D83-43E0-B356-5B11121D004D}" dt="2023-10-25T00:29:13.555" v="1060" actId="27636"/>
          <ac:spMkLst>
            <pc:docMk/>
            <pc:sldMk cId="62102817" sldId="264"/>
            <ac:spMk id="3" creationId="{9E8192ED-BE7F-49EA-AD35-96D48AEF5D6C}"/>
          </ac:spMkLst>
        </pc:spChg>
      </pc:sldChg>
      <pc:sldChg chg="addSp delSp modSp mod ord">
        <pc:chgData name="Kun Kiệt" userId="198af50e81b9f959" providerId="LiveId" clId="{EADA4E8C-4D83-43E0-B356-5B11121D004D}" dt="2023-10-25T00:39:36.568" v="1324"/>
        <pc:sldMkLst>
          <pc:docMk/>
          <pc:sldMk cId="3112984968" sldId="265"/>
        </pc:sldMkLst>
        <pc:spChg chg="mod">
          <ac:chgData name="Kun Kiệt" userId="198af50e81b9f959" providerId="LiveId" clId="{EADA4E8C-4D83-43E0-B356-5B11121D004D}" dt="2023-10-25T00:37:36.455" v="1322" actId="20577"/>
          <ac:spMkLst>
            <pc:docMk/>
            <pc:sldMk cId="3112984968" sldId="265"/>
            <ac:spMk id="6" creationId="{1F39081F-6636-4102-997B-380825B6EF42}"/>
          </ac:spMkLst>
        </pc:spChg>
        <pc:cxnChg chg="add del">
          <ac:chgData name="Kun Kiệt" userId="198af50e81b9f959" providerId="LiveId" clId="{EADA4E8C-4D83-43E0-B356-5B11121D004D}" dt="2023-10-25T00:37:29.277" v="1315" actId="11529"/>
          <ac:cxnSpMkLst>
            <pc:docMk/>
            <pc:sldMk cId="3112984968" sldId="265"/>
            <ac:cxnSpMk id="7" creationId="{3F773EA1-AC73-1361-B4BD-BA2F5A96BD1C}"/>
          </ac:cxnSpMkLst>
        </pc:cxnChg>
      </pc:sldChg>
      <pc:sldChg chg="modSp mod">
        <pc:chgData name="Kun Kiệt" userId="198af50e81b9f959" providerId="LiveId" clId="{EADA4E8C-4D83-43E0-B356-5B11121D004D}" dt="2023-10-25T00:37:00.359" v="1313" actId="20577"/>
        <pc:sldMkLst>
          <pc:docMk/>
          <pc:sldMk cId="4110069235" sldId="266"/>
        </pc:sldMkLst>
        <pc:spChg chg="mod">
          <ac:chgData name="Kun Kiệt" userId="198af50e81b9f959" providerId="LiveId" clId="{EADA4E8C-4D83-43E0-B356-5B11121D004D}" dt="2023-10-25T00:36:05.544" v="1079" actId="20577"/>
          <ac:spMkLst>
            <pc:docMk/>
            <pc:sldMk cId="4110069235" sldId="266"/>
            <ac:spMk id="3" creationId="{258949F8-643F-4400-B73F-40A3AA219A94}"/>
          </ac:spMkLst>
        </pc:spChg>
        <pc:spChg chg="mod">
          <ac:chgData name="Kun Kiệt" userId="198af50e81b9f959" providerId="LiveId" clId="{EADA4E8C-4D83-43E0-B356-5B11121D004D}" dt="2023-10-25T00:37:00.359" v="1313" actId="20577"/>
          <ac:spMkLst>
            <pc:docMk/>
            <pc:sldMk cId="4110069235" sldId="266"/>
            <ac:spMk id="4" creationId="{0370D4C0-62BD-49F9-B579-96F3A363F05E}"/>
          </ac:spMkLst>
        </pc:spChg>
      </pc:sldChg>
      <pc:sldChg chg="ord">
        <pc:chgData name="Kun Kiệt" userId="198af50e81b9f959" providerId="LiveId" clId="{EADA4E8C-4D83-43E0-B356-5B11121D004D}" dt="2023-10-25T00:25:07.458" v="532"/>
        <pc:sldMkLst>
          <pc:docMk/>
          <pc:sldMk cId="3001105243" sldId="267"/>
        </pc:sldMkLst>
      </pc:sldChg>
      <pc:sldChg chg="addSp delSp modSp new mod">
        <pc:chgData name="Kun Kiệt" userId="198af50e81b9f959" providerId="LiveId" clId="{EADA4E8C-4D83-43E0-B356-5B11121D004D}" dt="2023-10-25T01:11:53.793" v="2601" actId="20577"/>
        <pc:sldMkLst>
          <pc:docMk/>
          <pc:sldMk cId="2905127762" sldId="268"/>
        </pc:sldMkLst>
        <pc:spChg chg="del">
          <ac:chgData name="Kun Kiệt" userId="198af50e81b9f959" providerId="LiveId" clId="{EADA4E8C-4D83-43E0-B356-5B11121D004D}" dt="2023-10-24T12:50:27.601" v="102" actId="478"/>
          <ac:spMkLst>
            <pc:docMk/>
            <pc:sldMk cId="2905127762" sldId="268"/>
            <ac:spMk id="2" creationId="{4F0934BE-98BD-0C2C-C0EA-87389991ED48}"/>
          </ac:spMkLst>
        </pc:spChg>
        <pc:spChg chg="add del mod">
          <ac:chgData name="Kun Kiệt" userId="198af50e81b9f959" providerId="LiveId" clId="{EADA4E8C-4D83-43E0-B356-5B11121D004D}" dt="2023-10-25T00:55:42.596" v="1382" actId="22"/>
          <ac:spMkLst>
            <pc:docMk/>
            <pc:sldMk cId="2905127762" sldId="268"/>
            <ac:spMk id="3" creationId="{7E3132DC-6CFD-952B-06F7-E6C666EFC2DB}"/>
          </ac:spMkLst>
        </pc:spChg>
        <pc:spChg chg="del">
          <ac:chgData name="Kun Kiệt" userId="198af50e81b9f959" providerId="LiveId" clId="{EADA4E8C-4D83-43E0-B356-5B11121D004D}" dt="2023-10-24T12:50:22.502" v="101" actId="22"/>
          <ac:spMkLst>
            <pc:docMk/>
            <pc:sldMk cId="2905127762" sldId="268"/>
            <ac:spMk id="3" creationId="{C6F2FC27-87A2-55EA-9415-2D5314D0FF0E}"/>
          </ac:spMkLst>
        </pc:spChg>
        <pc:spChg chg="add mod">
          <ac:chgData name="Kun Kiệt" userId="198af50e81b9f959" providerId="LiveId" clId="{EADA4E8C-4D83-43E0-B356-5B11121D004D}" dt="2023-10-25T01:11:53.793" v="2601" actId="20577"/>
          <ac:spMkLst>
            <pc:docMk/>
            <pc:sldMk cId="2905127762" sldId="268"/>
            <ac:spMk id="7" creationId="{89205353-0357-8FA0-64E3-4D94FEBC56F3}"/>
          </ac:spMkLst>
        </pc:spChg>
        <pc:picChg chg="add del mod ord">
          <ac:chgData name="Kun Kiệt" userId="198af50e81b9f959" providerId="LiveId" clId="{EADA4E8C-4D83-43E0-B356-5B11121D004D}" dt="2023-10-25T00:55:40.795" v="1381" actId="478"/>
          <ac:picMkLst>
            <pc:docMk/>
            <pc:sldMk cId="2905127762" sldId="268"/>
            <ac:picMk id="5" creationId="{FAFCE61C-AA52-CD25-7BAA-81577269060F}"/>
          </ac:picMkLst>
        </pc:picChg>
        <pc:picChg chg="add mod ord">
          <ac:chgData name="Kun Kiệt" userId="198af50e81b9f959" providerId="LiveId" clId="{EADA4E8C-4D83-43E0-B356-5B11121D004D}" dt="2023-10-25T01:10:03.481" v="2395" actId="1076"/>
          <ac:picMkLst>
            <pc:docMk/>
            <pc:sldMk cId="2905127762" sldId="268"/>
            <ac:picMk id="6" creationId="{4079E83B-F735-201F-287E-F9942CD8C7BC}"/>
          </ac:picMkLst>
        </pc:picChg>
      </pc:sldChg>
      <pc:sldChg chg="modSp new del mod">
        <pc:chgData name="Kun Kiệt" userId="198af50e81b9f959" providerId="LiveId" clId="{EADA4E8C-4D83-43E0-B356-5B11121D004D}" dt="2023-10-25T00:40:15.579" v="1380" actId="47"/>
        <pc:sldMkLst>
          <pc:docMk/>
          <pc:sldMk cId="441786378" sldId="269"/>
        </pc:sldMkLst>
        <pc:spChg chg="mod">
          <ac:chgData name="Kun Kiệt" userId="198af50e81b9f959" providerId="LiveId" clId="{EADA4E8C-4D83-43E0-B356-5B11121D004D}" dt="2023-10-25T00:40:12.308" v="1379" actId="20577"/>
          <ac:spMkLst>
            <pc:docMk/>
            <pc:sldMk cId="441786378" sldId="269"/>
            <ac:spMk id="2" creationId="{99239BDE-F901-8D9F-71C7-74490D6AC253}"/>
          </ac:spMkLst>
        </pc:spChg>
      </pc:sldChg>
      <pc:sldChg chg="addSp delSp modSp new mod">
        <pc:chgData name="Kun Kiệt" userId="198af50e81b9f959" providerId="LiveId" clId="{EADA4E8C-4D83-43E0-B356-5B11121D004D}" dt="2023-10-25T00:56:35.903" v="1395" actId="1076"/>
        <pc:sldMkLst>
          <pc:docMk/>
          <pc:sldMk cId="1573863713" sldId="269"/>
        </pc:sldMkLst>
        <pc:spChg chg="del">
          <ac:chgData name="Kun Kiệt" userId="198af50e81b9f959" providerId="LiveId" clId="{EADA4E8C-4D83-43E0-B356-5B11121D004D}" dt="2023-10-25T00:56:06.121" v="1388" actId="478"/>
          <ac:spMkLst>
            <pc:docMk/>
            <pc:sldMk cId="1573863713" sldId="269"/>
            <ac:spMk id="2" creationId="{8896005B-0D4C-1C86-2C5B-15E84D294D42}"/>
          </ac:spMkLst>
        </pc:spChg>
        <pc:spChg chg="del">
          <ac:chgData name="Kun Kiệt" userId="198af50e81b9f959" providerId="LiveId" clId="{EADA4E8C-4D83-43E0-B356-5B11121D004D}" dt="2023-10-25T00:56:18.875" v="1389" actId="22"/>
          <ac:spMkLst>
            <pc:docMk/>
            <pc:sldMk cId="1573863713" sldId="269"/>
            <ac:spMk id="3" creationId="{34FFDFE4-1DFE-0EBF-0760-D8569E73306B}"/>
          </ac:spMkLst>
        </pc:spChg>
        <pc:picChg chg="add mod ord">
          <ac:chgData name="Kun Kiệt" userId="198af50e81b9f959" providerId="LiveId" clId="{EADA4E8C-4D83-43E0-B356-5B11121D004D}" dt="2023-10-25T00:56:35.903" v="1395" actId="1076"/>
          <ac:picMkLst>
            <pc:docMk/>
            <pc:sldMk cId="1573863713" sldId="269"/>
            <ac:picMk id="5" creationId="{0E6805E2-64D3-FABD-0C84-0BC69F41E55E}"/>
          </ac:picMkLst>
        </pc:picChg>
      </pc:sldChg>
      <pc:sldChg chg="addSp delSp modSp new mod">
        <pc:chgData name="Kun Kiệt" userId="198af50e81b9f959" providerId="LiveId" clId="{EADA4E8C-4D83-43E0-B356-5B11121D004D}" dt="2023-10-25T12:32:03.545" v="3802" actId="1076"/>
        <pc:sldMkLst>
          <pc:docMk/>
          <pc:sldMk cId="1533132547" sldId="270"/>
        </pc:sldMkLst>
        <pc:spChg chg="mod">
          <ac:chgData name="Kun Kiệt" userId="198af50e81b9f959" providerId="LiveId" clId="{EADA4E8C-4D83-43E0-B356-5B11121D004D}" dt="2023-10-25T00:56:51.888" v="1458" actId="20577"/>
          <ac:spMkLst>
            <pc:docMk/>
            <pc:sldMk cId="1533132547" sldId="270"/>
            <ac:spMk id="2" creationId="{99B555A5-3B66-E746-ADEE-B62E3841B963}"/>
          </ac:spMkLst>
        </pc:spChg>
        <pc:spChg chg="del">
          <ac:chgData name="Kun Kiệt" userId="198af50e81b9f959" providerId="LiveId" clId="{EADA4E8C-4D83-43E0-B356-5B11121D004D}" dt="2023-10-25T00:57:11.296" v="1459" actId="22"/>
          <ac:spMkLst>
            <pc:docMk/>
            <pc:sldMk cId="1533132547" sldId="270"/>
            <ac:spMk id="3" creationId="{2741BA0C-7CEE-45D9-06F7-3323D07B64C9}"/>
          </ac:spMkLst>
        </pc:spChg>
        <pc:picChg chg="add mod ord">
          <ac:chgData name="Kun Kiệt" userId="198af50e81b9f959" providerId="LiveId" clId="{EADA4E8C-4D83-43E0-B356-5B11121D004D}" dt="2023-10-25T12:32:03.545" v="3802" actId="1076"/>
          <ac:picMkLst>
            <pc:docMk/>
            <pc:sldMk cId="1533132547" sldId="270"/>
            <ac:picMk id="5" creationId="{D749E228-3DFB-2658-38AE-FBC960E54C7E}"/>
          </ac:picMkLst>
        </pc:picChg>
      </pc:sldChg>
      <pc:sldChg chg="addSp delSp modSp new mod">
        <pc:chgData name="Kun Kiệt" userId="198af50e81b9f959" providerId="LiveId" clId="{EADA4E8C-4D83-43E0-B356-5B11121D004D}" dt="2023-10-25T00:58:31.353" v="1538" actId="1076"/>
        <pc:sldMkLst>
          <pc:docMk/>
          <pc:sldMk cId="578272770" sldId="271"/>
        </pc:sldMkLst>
        <pc:spChg chg="del">
          <ac:chgData name="Kun Kiệt" userId="198af50e81b9f959" providerId="LiveId" clId="{EADA4E8C-4D83-43E0-B356-5B11121D004D}" dt="2023-10-25T00:58:00.640" v="1467" actId="478"/>
          <ac:spMkLst>
            <pc:docMk/>
            <pc:sldMk cId="578272770" sldId="271"/>
            <ac:spMk id="2" creationId="{3BAC047B-3216-8A5A-4EF1-53B1F45426B3}"/>
          </ac:spMkLst>
        </pc:spChg>
        <pc:spChg chg="del">
          <ac:chgData name="Kun Kiệt" userId="198af50e81b9f959" providerId="LiveId" clId="{EADA4E8C-4D83-43E0-B356-5B11121D004D}" dt="2023-10-25T00:57:55.112" v="1466" actId="22"/>
          <ac:spMkLst>
            <pc:docMk/>
            <pc:sldMk cId="578272770" sldId="271"/>
            <ac:spMk id="3" creationId="{64129B82-6399-4DAC-5B23-F756913D4FF4}"/>
          </ac:spMkLst>
        </pc:spChg>
        <pc:spChg chg="add mod">
          <ac:chgData name="Kun Kiệt" userId="198af50e81b9f959" providerId="LiveId" clId="{EADA4E8C-4D83-43E0-B356-5B11121D004D}" dt="2023-10-25T00:58:25.209" v="1537" actId="20577"/>
          <ac:spMkLst>
            <pc:docMk/>
            <pc:sldMk cId="578272770" sldId="271"/>
            <ac:spMk id="6" creationId="{460C0E8E-0DC2-4B66-A6FF-9906C2FF22D5}"/>
          </ac:spMkLst>
        </pc:spChg>
        <pc:picChg chg="add mod ord">
          <ac:chgData name="Kun Kiệt" userId="198af50e81b9f959" providerId="LiveId" clId="{EADA4E8C-4D83-43E0-B356-5B11121D004D}" dt="2023-10-25T00:58:31.353" v="1538" actId="1076"/>
          <ac:picMkLst>
            <pc:docMk/>
            <pc:sldMk cId="578272770" sldId="271"/>
            <ac:picMk id="5" creationId="{84912656-28D6-8C1A-6A1A-F30AC6A17797}"/>
          </ac:picMkLst>
        </pc:picChg>
      </pc:sldChg>
      <pc:sldChg chg="addSp delSp modSp new del mod">
        <pc:chgData name="Kun Kiệt" userId="198af50e81b9f959" providerId="LiveId" clId="{EADA4E8C-4D83-43E0-B356-5B11121D004D}" dt="2023-10-25T01:02:58.103" v="1741" actId="2696"/>
        <pc:sldMkLst>
          <pc:docMk/>
          <pc:sldMk cId="4057192771" sldId="272"/>
        </pc:sldMkLst>
        <pc:spChg chg="mod">
          <ac:chgData name="Kun Kiệt" userId="198af50e81b9f959" providerId="LiveId" clId="{EADA4E8C-4D83-43E0-B356-5B11121D004D}" dt="2023-10-25T01:01:47.320" v="1627" actId="14100"/>
          <ac:spMkLst>
            <pc:docMk/>
            <pc:sldMk cId="4057192771" sldId="272"/>
            <ac:spMk id="2" creationId="{5E70B8AC-B763-4AD4-6D5D-238293D8BB24}"/>
          </ac:spMkLst>
        </pc:spChg>
        <pc:spChg chg="del">
          <ac:chgData name="Kun Kiệt" userId="198af50e81b9f959" providerId="LiveId" clId="{EADA4E8C-4D83-43E0-B356-5B11121D004D}" dt="2023-10-25T01:00:27.650" v="1611" actId="22"/>
          <ac:spMkLst>
            <pc:docMk/>
            <pc:sldMk cId="4057192771" sldId="272"/>
            <ac:spMk id="3" creationId="{8F2C0909-5F4D-19DC-EA7F-CCB7F68184D7}"/>
          </ac:spMkLst>
        </pc:spChg>
        <pc:spChg chg="add mod">
          <ac:chgData name="Kun Kiệt" userId="198af50e81b9f959" providerId="LiveId" clId="{EADA4E8C-4D83-43E0-B356-5B11121D004D}" dt="2023-10-25T01:01:57.248" v="1629" actId="21"/>
          <ac:spMkLst>
            <pc:docMk/>
            <pc:sldMk cId="4057192771" sldId="272"/>
            <ac:spMk id="9" creationId="{AE291525-F588-4E48-1F16-FD87ED92332E}"/>
          </ac:spMkLst>
        </pc:spChg>
        <pc:picChg chg="add del mod ord">
          <ac:chgData name="Kun Kiệt" userId="198af50e81b9f959" providerId="LiveId" clId="{EADA4E8C-4D83-43E0-B356-5B11121D004D}" dt="2023-10-25T01:01:57.248" v="1629" actId="21"/>
          <ac:picMkLst>
            <pc:docMk/>
            <pc:sldMk cId="4057192771" sldId="272"/>
            <ac:picMk id="5" creationId="{B4FB65F4-78BB-C7A9-45D2-97C464D7E697}"/>
          </ac:picMkLst>
        </pc:picChg>
        <pc:picChg chg="add mod">
          <ac:chgData name="Kun Kiệt" userId="198af50e81b9f959" providerId="LiveId" clId="{EADA4E8C-4D83-43E0-B356-5B11121D004D}" dt="2023-10-25T01:01:39.767" v="1625" actId="1076"/>
          <ac:picMkLst>
            <pc:docMk/>
            <pc:sldMk cId="4057192771" sldId="272"/>
            <ac:picMk id="7" creationId="{3543C3EC-7E1E-EE85-CF48-5FAAC08127FD}"/>
          </ac:picMkLst>
        </pc:picChg>
      </pc:sldChg>
      <pc:sldChg chg="addSp delSp modSp new mod">
        <pc:chgData name="Kun Kiệt" userId="198af50e81b9f959" providerId="LiveId" clId="{EADA4E8C-4D83-43E0-B356-5B11121D004D}" dt="2023-10-25T01:02:52.640" v="1740" actId="1076"/>
        <pc:sldMkLst>
          <pc:docMk/>
          <pc:sldMk cId="3733089950" sldId="273"/>
        </pc:sldMkLst>
        <pc:spChg chg="mod">
          <ac:chgData name="Kun Kiệt" userId="198af50e81b9f959" providerId="LiveId" clId="{EADA4E8C-4D83-43E0-B356-5B11121D004D}" dt="2023-10-25T01:02:42.360" v="1736" actId="1076"/>
          <ac:spMkLst>
            <pc:docMk/>
            <pc:sldMk cId="3733089950" sldId="273"/>
            <ac:spMk id="2" creationId="{A96E8637-91F3-4052-530E-436FB0FBFFEB}"/>
          </ac:spMkLst>
        </pc:spChg>
        <pc:spChg chg="del">
          <ac:chgData name="Kun Kiệt" userId="198af50e81b9f959" providerId="LiveId" clId="{EADA4E8C-4D83-43E0-B356-5B11121D004D}" dt="2023-10-25T01:01:58.762" v="1630"/>
          <ac:spMkLst>
            <pc:docMk/>
            <pc:sldMk cId="3733089950" sldId="273"/>
            <ac:spMk id="3" creationId="{E57F055E-C3E8-E8E5-335F-465307C12658}"/>
          </ac:spMkLst>
        </pc:spChg>
        <pc:picChg chg="add mod">
          <ac:chgData name="Kun Kiệt" userId="198af50e81b9f959" providerId="LiveId" clId="{EADA4E8C-4D83-43E0-B356-5B11121D004D}" dt="2023-10-25T01:02:52.640" v="1740" actId="1076"/>
          <ac:picMkLst>
            <pc:docMk/>
            <pc:sldMk cId="3733089950" sldId="273"/>
            <ac:picMk id="4" creationId="{18ABC828-E50D-3A21-FE59-5F33DD75AD76}"/>
          </ac:picMkLst>
        </pc:picChg>
      </pc:sldChg>
      <pc:sldChg chg="addSp delSp modSp new mod">
        <pc:chgData name="Kun Kiệt" userId="198af50e81b9f959" providerId="LiveId" clId="{EADA4E8C-4D83-43E0-B356-5B11121D004D}" dt="2023-10-25T01:02:34.320" v="1734" actId="1076"/>
        <pc:sldMkLst>
          <pc:docMk/>
          <pc:sldMk cId="2581802740" sldId="274"/>
        </pc:sldMkLst>
        <pc:spChg chg="mod">
          <ac:chgData name="Kun Kiệt" userId="198af50e81b9f959" providerId="LiveId" clId="{EADA4E8C-4D83-43E0-B356-5B11121D004D}" dt="2023-10-25T01:02:20.765" v="1730" actId="20577"/>
          <ac:spMkLst>
            <pc:docMk/>
            <pc:sldMk cId="2581802740" sldId="274"/>
            <ac:spMk id="2" creationId="{7352E054-F146-FC7E-CFDC-1AFDDCE76D80}"/>
          </ac:spMkLst>
        </pc:spChg>
        <pc:spChg chg="del">
          <ac:chgData name="Kun Kiệt" userId="198af50e81b9f959" providerId="LiveId" clId="{EADA4E8C-4D83-43E0-B356-5B11121D004D}" dt="2023-10-25T01:02:26.025" v="1731"/>
          <ac:spMkLst>
            <pc:docMk/>
            <pc:sldMk cId="2581802740" sldId="274"/>
            <ac:spMk id="3" creationId="{2A6C2FDE-83EC-8909-6986-40D4DE78223D}"/>
          </ac:spMkLst>
        </pc:spChg>
        <pc:picChg chg="add mod">
          <ac:chgData name="Kun Kiệt" userId="198af50e81b9f959" providerId="LiveId" clId="{EADA4E8C-4D83-43E0-B356-5B11121D004D}" dt="2023-10-25T01:02:34.320" v="1734" actId="1076"/>
          <ac:picMkLst>
            <pc:docMk/>
            <pc:sldMk cId="2581802740" sldId="274"/>
            <ac:picMk id="4" creationId="{E5C5F7DA-02EE-8FB8-252A-851B84478DDE}"/>
          </ac:picMkLst>
        </pc:picChg>
      </pc:sldChg>
      <pc:sldChg chg="modSp new mod">
        <pc:chgData name="Kun Kiệt" userId="198af50e81b9f959" providerId="LiveId" clId="{EADA4E8C-4D83-43E0-B356-5B11121D004D}" dt="2023-10-25T01:09:29.348" v="2392" actId="20577"/>
        <pc:sldMkLst>
          <pc:docMk/>
          <pc:sldMk cId="2327761001" sldId="275"/>
        </pc:sldMkLst>
        <pc:spChg chg="mod">
          <ac:chgData name="Kun Kiệt" userId="198af50e81b9f959" providerId="LiveId" clId="{EADA4E8C-4D83-43E0-B356-5B11121D004D}" dt="2023-10-25T01:07:56.760" v="2123" actId="20577"/>
          <ac:spMkLst>
            <pc:docMk/>
            <pc:sldMk cId="2327761001" sldId="275"/>
            <ac:spMk id="2" creationId="{E2402350-6B1E-DE16-EABB-31D8E2C6AAF5}"/>
          </ac:spMkLst>
        </pc:spChg>
        <pc:spChg chg="mod">
          <ac:chgData name="Kun Kiệt" userId="198af50e81b9f959" providerId="LiveId" clId="{EADA4E8C-4D83-43E0-B356-5B11121D004D}" dt="2023-10-25T01:09:29.348" v="2392" actId="20577"/>
          <ac:spMkLst>
            <pc:docMk/>
            <pc:sldMk cId="2327761001" sldId="275"/>
            <ac:spMk id="3" creationId="{D5DF77A1-04B3-052C-332A-75AE45C9DF3A}"/>
          </ac:spMkLst>
        </pc:spChg>
      </pc:sldChg>
      <pc:sldChg chg="modSp new mod">
        <pc:chgData name="Kun Kiệt" userId="198af50e81b9f959" providerId="LiveId" clId="{EADA4E8C-4D83-43E0-B356-5B11121D004D}" dt="2023-10-25T01:23:52.925" v="3795" actId="207"/>
        <pc:sldMkLst>
          <pc:docMk/>
          <pc:sldMk cId="2680471838" sldId="276"/>
        </pc:sldMkLst>
        <pc:spChg chg="mod">
          <ac:chgData name="Kun Kiệt" userId="198af50e81b9f959" providerId="LiveId" clId="{EADA4E8C-4D83-43E0-B356-5B11121D004D}" dt="2023-10-25T01:12:21.129" v="2670" actId="20577"/>
          <ac:spMkLst>
            <pc:docMk/>
            <pc:sldMk cId="2680471838" sldId="276"/>
            <ac:spMk id="2" creationId="{2CB644DC-EBEB-F0C5-EA98-691ED0098CEA}"/>
          </ac:spMkLst>
        </pc:spChg>
        <pc:spChg chg="mod">
          <ac:chgData name="Kun Kiệt" userId="198af50e81b9f959" providerId="LiveId" clId="{EADA4E8C-4D83-43E0-B356-5B11121D004D}" dt="2023-10-25T01:23:52.925" v="3795" actId="207"/>
          <ac:spMkLst>
            <pc:docMk/>
            <pc:sldMk cId="2680471838" sldId="276"/>
            <ac:spMk id="3" creationId="{C7E62119-3798-3CB4-6A72-02A3BCA05CB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78BD-422A-4DB7-9CBE-23E5BCF4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AD27A-E44D-4BD0-B96E-DF2BE0498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A7424-EE0C-4FC5-861A-7D4C4D95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4F1D-8F78-4C89-A1D6-B4319A2A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CAE86-E37C-446D-B3CD-ACD7FB89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369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C705-96BC-4190-9875-8339F22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903B6-F681-4B6A-AF7B-F3647C9BD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CC76F-25D6-49EF-B754-D79BCAA2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8639-00C7-43F8-9E7D-1C02E99B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408DF-0EB2-4120-8927-0F159A30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26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60B8-4273-49F1-BCD6-CE553B68A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BCFFA-73D8-4AC7-9FBD-FD9523106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FEC03-9C19-47D0-8548-D5EC08ED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201FE-1625-46EA-BB1D-81D8E5D9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B5AC6-2F62-4DF5-9681-24F5AA53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268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827C-405C-485D-A2D3-F595AAB0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5D89-6501-4002-A844-817070FBD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A7EB3-3110-4B51-8F7E-8CB316F8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8FC9-507D-416F-9259-2361E71F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69C35-BDBF-476E-AF81-C36DF902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127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3C3E-6A19-4CB2-A4E4-600AA4D7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93709-4CF2-497A-A444-85AC42277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DE678-B938-4407-ACBE-D7AE713F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E248-505E-43B6-9600-130E121B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C85-D1BC-443C-BC12-B552ABA5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02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9EE8-DEA6-4BD7-9013-1C250E2C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4D9D-94ED-4858-9CDD-1E2FDCA73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9A4FA-ABD7-4E37-B1BA-CAEE3FB3F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FAA53-14BE-4FD2-BA7A-66C39BD2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54CD1-B1D5-4C47-BB57-EB9CD04B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AAA71-259C-4291-965F-7FF00E7C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676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D822-6B41-45BB-A976-66E27E1D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9105F-43FB-4A8B-8E4A-CEA96A23B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CB8D6-EB26-4024-8166-9A9132A95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7A511-C6C8-4D11-85E8-F529EA916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D3931-1910-459E-B1B8-85D4B1893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4FF4BD-AAFA-43D1-A46F-38972986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7F4AB0-9820-411C-B70B-D9595A6D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06CB6-31E3-4BFE-898B-40D2A8DB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309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41E1-8365-4E15-90B6-D106CCC0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28C4F-D6D1-4F9D-8A12-EA0EE3C7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23822-7B92-46E9-980A-4F847D88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115FF-1DDE-4D55-B4DA-F3754614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935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4A6867-C7CF-4738-A79D-AD08D627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E8A36-8B0E-45F5-B987-EA6442EA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D25AE-9B6F-40D6-A2A3-626F7140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867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58C5-7B13-4379-A0F3-FD615C78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123F-303C-4059-AB34-7220B4353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AACC7-28CC-4B22-AFB2-8D8074901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4EF81-65D2-4B72-B7F9-AE6913D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78444-7997-4D31-8004-B964131C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053F8-2180-4187-A5F0-F89CD08D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67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F177-4B76-433F-BA3F-D057CF50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48171-ED26-4989-9573-66589A57F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B239-E466-4254-B545-03A137E7C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BA524-7D2C-4BE5-A32B-218BE7EF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1274-953A-42E7-9DC0-C7EB7DAC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26D8F-3AA2-4681-8B28-813A6ADE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335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58943-0621-443B-BF98-1A601566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0E92-C911-40A2-AA54-5A3617AD5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FFF3-F3F1-4F44-B266-D4C90E054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1CFC8-5851-44C4-B013-B55CF6AD961A}" type="datetimeFigureOut">
              <a:rPr lang="vi-VN" smtClean="0"/>
              <a:t>25/10/2023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EA54-FD07-43DB-91D4-F22F9517D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DF92C-CF21-4978-BB79-7D99CFA90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8AEAB-CBC1-437E-B9B5-9917715BCF3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953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14DF-2CF0-45FE-B9E6-A1935C7CD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Tuần 3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31D55-A554-4669-B88B-E45A9D5514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HTML5 , CSS3 kết hợp</a:t>
            </a:r>
          </a:p>
        </p:txBody>
      </p:sp>
    </p:spTree>
    <p:extLst>
      <p:ext uri="{BB962C8B-B14F-4D97-AF65-F5344CB8AC3E}">
        <p14:creationId xmlns:p14="http://schemas.microsoft.com/office/powerpoint/2010/main" val="394785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D751-95DE-450B-BFE3-671A280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</a:t>
            </a:r>
            <a:r>
              <a:rPr lang="en-GB" dirty="0" err="1"/>
              <a:t>và</a:t>
            </a:r>
            <a:r>
              <a:rPr lang="en-GB" dirty="0"/>
              <a:t> menu </a:t>
            </a:r>
            <a:r>
              <a:rPr lang="en-GB" dirty="0" err="1"/>
              <a:t>nằm</a:t>
            </a:r>
            <a:r>
              <a:rPr lang="en-GB" dirty="0"/>
              <a:t> </a:t>
            </a:r>
            <a:r>
              <a:rPr lang="en-GB" dirty="0" err="1"/>
              <a:t>ngang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thẻ</a:t>
            </a:r>
            <a:r>
              <a:rPr lang="en-GB" dirty="0"/>
              <a:t> cha </a:t>
            </a:r>
            <a:r>
              <a:rPr lang="en-GB" dirty="0" err="1"/>
              <a:t>chứa</a:t>
            </a:r>
            <a:r>
              <a:rPr lang="en-GB" dirty="0"/>
              <a:t> </a:t>
            </a:r>
            <a:r>
              <a:rPr lang="en-GB" dirty="0" err="1"/>
              <a:t>nó</a:t>
            </a:r>
            <a:r>
              <a:rPr lang="en-GB" dirty="0"/>
              <a:t> </a:t>
            </a:r>
            <a:endParaRPr lang="vi-VN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88ABDB0-77CF-4A13-8DA1-2F72F968F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0110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9E83B-F735-201F-287E-F9942CD8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467" y="719622"/>
            <a:ext cx="10357066" cy="58258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05353-0357-8FA0-64E3-4D94FEBC56F3}"/>
              </a:ext>
            </a:extLst>
          </p:cNvPr>
          <p:cNvSpPr txBox="1"/>
          <p:nvPr/>
        </p:nvSpPr>
        <p:spPr>
          <a:xfrm>
            <a:off x="858416" y="158620"/>
            <a:ext cx="104502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Nếu không hiểu hoặc chưa sử dụng được thì có thể dùng justify-content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0512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44DC-EBEB-F0C5-EA98-691ED009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Thuộc tính justify-content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62119-3798-3CB4-6A72-02A3BCA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1825624"/>
            <a:ext cx="11411339" cy="48364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Thuộc tính này lúc nào cũng phải đi chung với </a:t>
            </a:r>
            <a:r>
              <a:rPr lang="en-US" dirty="0" err="1"/>
              <a:t>display:flex</a:t>
            </a:r>
            <a:r>
              <a:rPr lang="en-US" dirty="0"/>
              <a:t>; thì mới hoạt động được</a:t>
            </a:r>
          </a:p>
          <a:p>
            <a:pPr marL="0" indent="0">
              <a:buNone/>
            </a:pPr>
            <a:r>
              <a:rPr lang="en-US" dirty="0"/>
              <a:t>Về justify-content có nhiều loại xếp các thẻ nằm ngang theo cách khác nhau:</a:t>
            </a: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BDBDB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các thẻ có khoảng cách với nhau</a:t>
            </a: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space-around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BDBDB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các thẻ có khoảng cách với nhau, cả trước và sau</a:t>
            </a: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space-evenly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 các thẻ có khoảng cách bằng nhau giữa các thẻ</a:t>
            </a: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BDBDB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các thẻ được xếp vào chính giữa </a:t>
            </a:r>
            <a:endParaRPr lang="vi-VN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flex-end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BDBDB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các thẻ được xếp vào bên phải</a:t>
            </a:r>
            <a:endParaRPr lang="vi-VN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sz="1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flex-start</a:t>
            </a:r>
            <a:r>
              <a:rPr lang="vi-VN" sz="1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800" b="0" dirty="0">
                <a:solidFill>
                  <a:srgbClr val="BDBDB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các thẻ được xếp vào bên trái</a:t>
            </a:r>
            <a:endParaRPr lang="vi-VN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vi-VN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vi-VN" sz="20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7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805E2-64D3-FABD-0C84-0BC69F41E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677" y="363193"/>
            <a:ext cx="10900646" cy="6131614"/>
          </a:xfrm>
        </p:spPr>
      </p:pic>
    </p:spTree>
    <p:extLst>
      <p:ext uri="{BB962C8B-B14F-4D97-AF65-F5344CB8AC3E}">
        <p14:creationId xmlns:p14="http://schemas.microsoft.com/office/powerpoint/2010/main" val="157386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55A5-3B66-E746-ADEE-B62E3841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hỗ trợ gọi class qua </a:t>
            </a:r>
            <a:r>
              <a:rPr lang="en-US" dirty="0" err="1"/>
              <a:t>css</a:t>
            </a:r>
            <a:endParaRPr lang="vi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9E228-3DFB-2658-38AE-FBC960E54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444" y="1401627"/>
            <a:ext cx="9521112" cy="5355626"/>
          </a:xfrm>
        </p:spPr>
      </p:pic>
    </p:spTree>
    <p:extLst>
      <p:ext uri="{BB962C8B-B14F-4D97-AF65-F5344CB8AC3E}">
        <p14:creationId xmlns:p14="http://schemas.microsoft.com/office/powerpoint/2010/main" val="153313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12656-28D6-8C1A-6A1A-F30AC6A17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92" y="783771"/>
            <a:ext cx="9969415" cy="5607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C0E8E-0DC2-4B66-A6FF-9906C2FF22D5}"/>
              </a:ext>
            </a:extLst>
          </p:cNvPr>
          <p:cNvSpPr txBox="1"/>
          <p:nvPr/>
        </p:nvSpPr>
        <p:spPr>
          <a:xfrm>
            <a:off x="8332237" y="4441371"/>
            <a:ext cx="200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Tên class được gợi ý bên </a:t>
            </a:r>
            <a:r>
              <a:rPr lang="en-US" dirty="0" err="1">
                <a:solidFill>
                  <a:schemeClr val="bg1"/>
                </a:solidFill>
              </a:rPr>
              <a:t>csss</a:t>
            </a:r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27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E054-F146-FC7E-CFDC-1AFDDCE7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Bài tập mức độ dễ</a:t>
            </a:r>
            <a:endParaRPr lang="vi-V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5F7DA-02EE-8FB8-252A-851B8447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363" y="1371997"/>
            <a:ext cx="9349274" cy="531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0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8637-91F3-4052-530E-436FB0FBF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2766218"/>
            <a:ext cx="2996682" cy="1325563"/>
          </a:xfrm>
        </p:spPr>
        <p:txBody>
          <a:bodyPr/>
          <a:lstStyle/>
          <a:p>
            <a:r>
              <a:rPr lang="en-US" dirty="0"/>
              <a:t>Bài tập mức độ khó</a:t>
            </a:r>
            <a:endParaRPr lang="vi-V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ABC828-E50D-3A21-FE59-5F33DD75A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8163" y="106933"/>
            <a:ext cx="5026878" cy="6644134"/>
          </a:xfrm>
        </p:spPr>
      </p:pic>
    </p:spTree>
    <p:extLst>
      <p:ext uri="{BB962C8B-B14F-4D97-AF65-F5344CB8AC3E}">
        <p14:creationId xmlns:p14="http://schemas.microsoft.com/office/powerpoint/2010/main" val="373308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B0D3-3926-4394-893F-F64329BA0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7589"/>
            <a:ext cx="8248650" cy="950317"/>
          </a:xfrm>
        </p:spPr>
        <p:txBody>
          <a:bodyPr/>
          <a:lstStyle/>
          <a:p>
            <a:r>
              <a:rPr lang="en-US" dirty="0" err="1"/>
              <a:t>Mẫu</a:t>
            </a:r>
            <a:r>
              <a:rPr lang="en-US" dirty="0"/>
              <a:t> web</a:t>
            </a:r>
            <a:endParaRPr lang="vi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8B7959-AA05-47E9-9788-13BD1093A8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1027906"/>
            <a:ext cx="4733489" cy="575250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920A2-B981-47BA-9A22-BC5801C27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66038" y="3430539"/>
            <a:ext cx="2571750" cy="950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Cách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để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xác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định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được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đâu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là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đầu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trang</a:t>
            </a:r>
            <a:r>
              <a:rPr lang="en-US" sz="1600" dirty="0">
                <a:solidFill>
                  <a:srgbClr val="FF0000"/>
                </a:solidFill>
              </a:rPr>
              <a:t> web , </a:t>
            </a:r>
            <a:r>
              <a:rPr lang="en-US" sz="1600" dirty="0" err="1">
                <a:solidFill>
                  <a:srgbClr val="FF0000"/>
                </a:solidFill>
              </a:rPr>
              <a:t>giữa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trang</a:t>
            </a:r>
            <a:r>
              <a:rPr lang="en-US" sz="1600" dirty="0">
                <a:solidFill>
                  <a:srgbClr val="FF0000"/>
                </a:solidFill>
              </a:rPr>
              <a:t> web </a:t>
            </a:r>
            <a:r>
              <a:rPr lang="en-US" sz="1600" dirty="0" err="1">
                <a:solidFill>
                  <a:srgbClr val="FF0000"/>
                </a:solidFill>
              </a:rPr>
              <a:t>và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cuối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trang</a:t>
            </a:r>
            <a:r>
              <a:rPr lang="en-US" sz="1600" dirty="0">
                <a:solidFill>
                  <a:srgbClr val="FF0000"/>
                </a:solidFill>
              </a:rPr>
              <a:t> web ?</a:t>
            </a:r>
            <a:endParaRPr lang="vi-VN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AFAA4-616B-434A-9DB6-E89BAB170B4D}"/>
              </a:ext>
            </a:extLst>
          </p:cNvPr>
          <p:cNvSpPr txBox="1"/>
          <p:nvPr/>
        </p:nvSpPr>
        <p:spPr>
          <a:xfrm>
            <a:off x="6096000" y="989012"/>
            <a:ext cx="284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Header: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menu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  <a:endParaRPr lang="vi-VN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4A93B83-D5C9-419C-BE24-123A581BE0F0}"/>
              </a:ext>
            </a:extLst>
          </p:cNvPr>
          <p:cNvSpPr/>
          <p:nvPr/>
        </p:nvSpPr>
        <p:spPr>
          <a:xfrm>
            <a:off x="5476439" y="1027906"/>
            <a:ext cx="524311" cy="505619"/>
          </a:xfrm>
          <a:prstGeom prst="righ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C5C7DB6-961C-406B-92EB-CF6CEDB33B8C}"/>
              </a:ext>
            </a:extLst>
          </p:cNvPr>
          <p:cNvSpPr/>
          <p:nvPr/>
        </p:nvSpPr>
        <p:spPr>
          <a:xfrm>
            <a:off x="5472940" y="1542808"/>
            <a:ext cx="524311" cy="4783347"/>
          </a:xfrm>
          <a:prstGeom prst="righ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C8C2F-2AF7-41C9-BD8C-3C0F1BAC215E}"/>
              </a:ext>
            </a:extLst>
          </p:cNvPr>
          <p:cNvSpPr txBox="1"/>
          <p:nvPr/>
        </p:nvSpPr>
        <p:spPr>
          <a:xfrm>
            <a:off x="6072284" y="6211669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Footer: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vi-VN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12A77F7-44CB-4400-AA0A-C08AC11F0AD5}"/>
              </a:ext>
            </a:extLst>
          </p:cNvPr>
          <p:cNvSpPr/>
          <p:nvPr/>
        </p:nvSpPr>
        <p:spPr>
          <a:xfrm>
            <a:off x="5512206" y="6326156"/>
            <a:ext cx="524311" cy="454256"/>
          </a:xfrm>
          <a:prstGeom prst="rightBr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C1041-449C-43DD-B5DD-EBF8E13EFD7D}"/>
              </a:ext>
            </a:extLst>
          </p:cNvPr>
          <p:cNvSpPr txBox="1"/>
          <p:nvPr/>
        </p:nvSpPr>
        <p:spPr>
          <a:xfrm>
            <a:off x="5997251" y="3616160"/>
            <a:ext cx="28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: nội dung chính của trang web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1214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087-3AB3-4A59-BA9F-CDFA31D0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html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class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0F43B-4B89-45C6-B667-4D7B88477DE9}"/>
              </a:ext>
            </a:extLst>
          </p:cNvPr>
          <p:cNvSpPr txBox="1"/>
          <p:nvPr/>
        </p:nvSpPr>
        <p:spPr>
          <a:xfrm>
            <a:off x="838200" y="5478828"/>
            <a:ext cx="10594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chia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, 1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class , 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code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endParaRPr lang="vi-V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8930385-904B-2EBA-B6B8-8C2D1C348C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8048"/>
            <a:ext cx="5181600" cy="2675888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8A26332-2F26-C6EF-1351-E26F2D5B9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18048"/>
            <a:ext cx="5181600" cy="2700857"/>
          </a:xfrm>
        </p:spPr>
      </p:pic>
    </p:spTree>
    <p:extLst>
      <p:ext uri="{BB962C8B-B14F-4D97-AF65-F5344CB8AC3E}">
        <p14:creationId xmlns:p14="http://schemas.microsoft.com/office/powerpoint/2010/main" val="107237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AED2-0525-47AB-A71C-66E98850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Ví dụ về cách đặt tên class</a:t>
            </a:r>
            <a:endParaRPr lang="vi-V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D7224B-EE44-41D3-8C4B-30EE15469C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7941" y="2190750"/>
            <a:ext cx="5451859" cy="34500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59B1E-4A62-4F5A-B5B9-214DFBFA1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90749"/>
            <a:ext cx="5181600" cy="37901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Container: khoảng cách để đẩy nội dung vô giữa (sau này có thư viện hỗ trợ nên không cần </a:t>
            </a:r>
            <a:r>
              <a:rPr lang="en-US" dirty="0" err="1"/>
              <a:t>css</a:t>
            </a:r>
            <a:r>
              <a:rPr lang="en-US" dirty="0"/>
              <a:t> cho class này)</a:t>
            </a:r>
          </a:p>
          <a:p>
            <a:pPr marL="0" indent="0">
              <a:buNone/>
            </a:pPr>
            <a:r>
              <a:rPr lang="en-US" dirty="0"/>
              <a:t>Header-menu-logo: logo </a:t>
            </a:r>
            <a:r>
              <a:rPr lang="en-US" dirty="0" err="1"/>
              <a:t>của</a:t>
            </a:r>
            <a:r>
              <a:rPr lang="en-US" dirty="0"/>
              <a:t> header</a:t>
            </a:r>
          </a:p>
          <a:p>
            <a:pPr marL="0" indent="0">
              <a:buNone/>
            </a:pPr>
            <a:r>
              <a:rPr lang="en-US" dirty="0"/>
              <a:t>Header-menu-list: các menu chuyển tab của trang web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Lưu ý: đặt tên class chỉ sử dụng 2 dấu gạch ngang - , đừng sử dụng quá 3 gạch ngang trở lên nhìn rối code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6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B243-6CFE-42AD-A193-68BAD16B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đặt</a:t>
            </a:r>
            <a:r>
              <a:rPr lang="en-GB" dirty="0"/>
              <a:t> </a:t>
            </a:r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thước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margin padding ( </a:t>
            </a:r>
            <a:r>
              <a:rPr lang="en-GB" dirty="0" err="1"/>
              <a:t>xem</a:t>
            </a:r>
            <a:r>
              <a:rPr lang="en-GB" dirty="0"/>
              <a:t> </a:t>
            </a:r>
            <a:r>
              <a:rPr lang="en-GB" dirty="0" err="1"/>
              <a:t>lại</a:t>
            </a:r>
            <a:r>
              <a:rPr lang="en-GB" dirty="0"/>
              <a:t> </a:t>
            </a:r>
            <a:r>
              <a:rPr lang="en-GB" dirty="0" err="1"/>
              <a:t>bài</a:t>
            </a:r>
            <a:r>
              <a:rPr lang="en-GB" dirty="0"/>
              <a:t> </a:t>
            </a:r>
            <a:r>
              <a:rPr lang="en-GB" dirty="0" err="1"/>
              <a:t>cũ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hiểu</a:t>
            </a:r>
            <a:r>
              <a:rPr lang="en-GB" dirty="0"/>
              <a:t> margin padding 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0AB1C-08FF-4CFF-953E-5AE03290F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1788303"/>
            <a:ext cx="10515600" cy="4845764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Hôm</a:t>
            </a:r>
            <a:r>
              <a:rPr lang="en-GB" dirty="0"/>
              <a:t> </a:t>
            </a:r>
            <a:r>
              <a:rPr lang="en-GB" dirty="0" err="1"/>
              <a:t>trước</a:t>
            </a:r>
            <a:r>
              <a:rPr lang="en-GB" dirty="0"/>
              <a:t> </a:t>
            </a:r>
            <a:r>
              <a:rPr lang="en-GB" dirty="0" err="1"/>
              <a:t>anh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nói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viết</a:t>
            </a:r>
            <a:r>
              <a:rPr lang="en-GB" dirty="0"/>
              <a:t> 1 </a:t>
            </a:r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thước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cả</a:t>
            </a:r>
            <a:r>
              <a:rPr lang="en-GB" dirty="0"/>
              <a:t> 4 </a:t>
            </a:r>
            <a:r>
              <a:rPr lang="en-GB" dirty="0" err="1"/>
              <a:t>hướng</a:t>
            </a:r>
            <a:r>
              <a:rPr lang="en-GB" dirty="0"/>
              <a:t> </a:t>
            </a:r>
            <a:r>
              <a:rPr lang="en-GB" dirty="0" err="1"/>
              <a:t>thẻ</a:t>
            </a:r>
            <a:r>
              <a:rPr lang="en-GB" dirty="0"/>
              <a:t> </a:t>
            </a:r>
            <a:r>
              <a:rPr lang="en-GB" dirty="0" err="1"/>
              <a:t>đó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padding </a:t>
            </a:r>
            <a:r>
              <a:rPr lang="en-GB" dirty="0" err="1"/>
              <a:t>cả</a:t>
            </a:r>
            <a:r>
              <a:rPr lang="en-GB" dirty="0"/>
              <a:t> 4 </a:t>
            </a:r>
            <a:r>
              <a:rPr lang="en-GB" dirty="0" err="1"/>
              <a:t>hướng</a:t>
            </a:r>
            <a:r>
              <a:rPr lang="en-GB" dirty="0"/>
              <a:t> </a:t>
            </a:r>
            <a:r>
              <a:rPr lang="en-GB" dirty="0" err="1"/>
              <a:t>cùng</a:t>
            </a:r>
            <a:r>
              <a:rPr lang="en-GB" dirty="0"/>
              <a:t> 1 </a:t>
            </a:r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thước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padding : 10px 20px 30px 40px</a:t>
            </a:r>
          </a:p>
          <a:p>
            <a:pPr marL="0" indent="0">
              <a:buNone/>
            </a:pPr>
            <a:r>
              <a:rPr lang="en-GB" dirty="0"/>
              <a:t>Còn như vầy a viết 4 vị trí thì kích thước padding thì sẽ theo : trên 10px , phải 20px , dưới 30px, trái 40px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padding : 10px 20px 30px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Viết</a:t>
            </a:r>
            <a:r>
              <a:rPr lang="en-GB" dirty="0"/>
              <a:t> 3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:</a:t>
            </a:r>
            <a:r>
              <a:rPr lang="en-GB" dirty="0" err="1"/>
              <a:t>Trên</a:t>
            </a:r>
            <a:r>
              <a:rPr lang="en-GB" dirty="0"/>
              <a:t> 10px , </a:t>
            </a:r>
            <a:r>
              <a:rPr lang="en-GB" dirty="0" err="1"/>
              <a:t>trái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20px, </a:t>
            </a:r>
            <a:r>
              <a:rPr lang="en-GB" dirty="0" err="1"/>
              <a:t>dưới</a:t>
            </a:r>
            <a:r>
              <a:rPr lang="en-GB" dirty="0"/>
              <a:t> 30px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padding : 10px 20px</a:t>
            </a:r>
          </a:p>
          <a:p>
            <a:pPr marL="0" indent="0">
              <a:buNone/>
            </a:pPr>
            <a:r>
              <a:rPr lang="en-GB" dirty="0" err="1"/>
              <a:t>Viết</a:t>
            </a:r>
            <a:r>
              <a:rPr lang="en-GB" dirty="0"/>
              <a:t> 2 </a:t>
            </a:r>
            <a:r>
              <a:rPr lang="en-GB" dirty="0" err="1"/>
              <a:t>vị</a:t>
            </a:r>
            <a:r>
              <a:rPr lang="en-GB" dirty="0"/>
              <a:t> </a:t>
            </a:r>
            <a:r>
              <a:rPr lang="en-GB" dirty="0" err="1"/>
              <a:t>trí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: </a:t>
            </a:r>
            <a:r>
              <a:rPr lang="en-GB" dirty="0" err="1"/>
              <a:t>trên</a:t>
            </a:r>
            <a:r>
              <a:rPr lang="en-GB" dirty="0"/>
              <a:t> </a:t>
            </a:r>
            <a:r>
              <a:rPr lang="en-GB" dirty="0" err="1"/>
              <a:t>dưới</a:t>
            </a:r>
            <a:r>
              <a:rPr lang="en-GB" dirty="0"/>
              <a:t> 10px,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trái</a:t>
            </a:r>
            <a:r>
              <a:rPr lang="en-GB" dirty="0"/>
              <a:t> 20px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Tương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tự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như</a:t>
            </a:r>
            <a:r>
              <a:rPr lang="en-GB" dirty="0">
                <a:solidFill>
                  <a:schemeClr val="accent1"/>
                </a:solidFill>
              </a:rPr>
              <a:t> margin </a:t>
            </a:r>
            <a:r>
              <a:rPr lang="en-GB" dirty="0" err="1">
                <a:solidFill>
                  <a:schemeClr val="accent1"/>
                </a:solidFill>
              </a:rPr>
              <a:t>cũng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vậy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8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ECED-1F10-4E1D-A8B2-30445124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Margin </a:t>
            </a:r>
            <a:r>
              <a:rPr lang="en-GB" dirty="0" err="1"/>
              <a:t>nâng</a:t>
            </a:r>
            <a:r>
              <a:rPr lang="en-GB" dirty="0"/>
              <a:t> </a:t>
            </a:r>
            <a:r>
              <a:rPr lang="en-GB" dirty="0" err="1"/>
              <a:t>cao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92ED-BE7F-49EA-AD35-96D48AEF5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990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err="1">
                <a:solidFill>
                  <a:srgbClr val="FF0000"/>
                </a:solidFill>
              </a:rPr>
              <a:t>margin:auto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, </a:t>
            </a:r>
            <a:r>
              <a:rPr lang="en-GB" dirty="0" err="1"/>
              <a:t>tự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canh</a:t>
            </a:r>
            <a:r>
              <a:rPr lang="en-GB" dirty="0"/>
              <a:t> </a:t>
            </a:r>
            <a:r>
              <a:rPr lang="en-GB" dirty="0" err="1"/>
              <a:t>nội</a:t>
            </a:r>
            <a:r>
              <a:rPr lang="en-GB" dirty="0"/>
              <a:t> dung </a:t>
            </a:r>
            <a:r>
              <a:rPr lang="en-GB" dirty="0" err="1"/>
              <a:t>thẻ</a:t>
            </a:r>
            <a:r>
              <a:rPr lang="en-GB" dirty="0"/>
              <a:t> </a:t>
            </a:r>
            <a:r>
              <a:rPr lang="en-GB" dirty="0" err="1"/>
              <a:t>nằm</a:t>
            </a:r>
            <a:r>
              <a:rPr lang="en-GB" dirty="0"/>
              <a:t> ở </a:t>
            </a:r>
            <a:r>
              <a:rPr lang="en-GB" dirty="0" err="1"/>
              <a:t>dưới</a:t>
            </a:r>
            <a:r>
              <a:rPr lang="en-GB" dirty="0"/>
              <a:t> (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nó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canh</a:t>
            </a:r>
            <a:r>
              <a:rPr lang="en-GB" dirty="0"/>
              <a:t> </a:t>
            </a:r>
            <a:r>
              <a:rPr lang="en-GB" dirty="0" err="1"/>
              <a:t>nội</a:t>
            </a:r>
            <a:r>
              <a:rPr lang="en-GB" dirty="0"/>
              <a:t> dung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trái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bên</a:t>
            </a:r>
            <a:r>
              <a:rPr lang="en-GB" dirty="0"/>
              <a:t> </a:t>
            </a:r>
            <a:r>
              <a:rPr lang="en-GB" dirty="0" err="1"/>
              <a:t>phái</a:t>
            </a:r>
            <a:r>
              <a:rPr lang="en-GB" dirty="0"/>
              <a:t> </a:t>
            </a:r>
            <a:r>
              <a:rPr lang="en-GB" dirty="0" err="1"/>
              <a:t>canh</a:t>
            </a:r>
            <a:r>
              <a:rPr lang="en-GB" dirty="0"/>
              <a:t> </a:t>
            </a:r>
            <a:r>
              <a:rPr lang="en-GB" dirty="0" err="1"/>
              <a:t>đều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nội</a:t>
            </a:r>
            <a:r>
              <a:rPr lang="en-GB" dirty="0"/>
              <a:t> dung </a:t>
            </a:r>
            <a:r>
              <a:rPr lang="en-GB" dirty="0" err="1"/>
              <a:t>nằm</a:t>
            </a:r>
            <a:r>
              <a:rPr lang="en-GB" dirty="0"/>
              <a:t> </a:t>
            </a:r>
            <a:r>
              <a:rPr lang="en-GB" dirty="0" err="1"/>
              <a:t>giữa</a:t>
            </a:r>
            <a:r>
              <a:rPr lang="en-GB" dirty="0"/>
              <a:t>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 err="1">
                <a:solidFill>
                  <a:srgbClr val="FF0000"/>
                </a:solidFill>
              </a:rPr>
              <a:t>margin-left:auto</a:t>
            </a:r>
            <a:r>
              <a:rPr lang="en-GB" dirty="0"/>
              <a:t>, đẩy toàn bộ thẻ đó sang bên tay phải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 err="1">
                <a:solidFill>
                  <a:srgbClr val="FF0000"/>
                </a:solidFill>
              </a:rPr>
              <a:t>margin-right:auto</a:t>
            </a:r>
            <a:r>
              <a:rPr lang="en-GB" dirty="0"/>
              <a:t>, đẩy toàn bộ thẻ đó sang bên tay trái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Cách sử dụng thì khá giống text-align, nhưng text-align chỉ có canh lề cho nội dung là chữ, còn thường nội dung khác sẽ có thể không dùng được text-align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Canh nội dung thẻ theo bên trái đẩy sát lề của trang web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chemeClr val="accent1"/>
                </a:solidFill>
              </a:rPr>
              <a:t>Lưu ý: padding không dùng auto được</a:t>
            </a:r>
          </a:p>
        </p:txBody>
      </p:sp>
    </p:spTree>
    <p:extLst>
      <p:ext uri="{BB962C8B-B14F-4D97-AF65-F5344CB8AC3E}">
        <p14:creationId xmlns:p14="http://schemas.microsoft.com/office/powerpoint/2010/main" val="6210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2350-6B1E-DE16-EABB-31D8E2C6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Các thuộc tính </a:t>
            </a:r>
            <a:r>
              <a:rPr lang="en-US" sz="4000" dirty="0" err="1"/>
              <a:t>css</a:t>
            </a:r>
            <a:r>
              <a:rPr lang="en-US" sz="4000" dirty="0"/>
              <a:t> vị trí: top, right, bottom, left</a:t>
            </a:r>
            <a:endParaRPr lang="vi-V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F77A1-04B3-052C-332A-75AE45C9D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border-top: tạo đường viền bên trên cho thẻ html</a:t>
            </a:r>
          </a:p>
          <a:p>
            <a:pPr marL="0" indent="0">
              <a:buNone/>
            </a:pPr>
            <a:r>
              <a:rPr lang="en-US" dirty="0"/>
              <a:t>padding-right: tạo khoảng cách từ nội dung đến viền thẻ bên phải</a:t>
            </a:r>
          </a:p>
          <a:p>
            <a:pPr marL="0" indent="0">
              <a:buNone/>
            </a:pPr>
            <a:r>
              <a:rPr lang="en-US" dirty="0"/>
              <a:t>margin-</a:t>
            </a:r>
            <a:r>
              <a:rPr lang="en-US" dirty="0" err="1"/>
              <a:t>botton</a:t>
            </a:r>
            <a:r>
              <a:rPr lang="en-US" dirty="0"/>
              <a:t>: tạo khoảng cách từ viền thẻ đến thẻ kế tiếp bên dưới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2776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EA0D-24D1-4F93-8D6A-1B3503A6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Dislay</a:t>
            </a:r>
            <a:r>
              <a:rPr lang="en-GB" dirty="0"/>
              <a:t> : flex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49F8-643F-4400-B73F-40A3AA219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9514" cy="46672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vi-V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header-menu</a:t>
            </a: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header-menu-logo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  &lt;h1&gt;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ZeedApp</a:t>
            </a:r>
            <a:r>
              <a:rPr lang="vi-VN" b="0" dirty="0">
                <a:effectLst/>
                <a:latin typeface="Consolas" panose="020B0609020204030204" pitchFamily="49" charset="0"/>
              </a:rPr>
              <a:t>&lt;/h1&gt;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header-menu-list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  &lt;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ul</a:t>
            </a:r>
            <a:r>
              <a:rPr lang="vi-VN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Home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About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Content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Blog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Contact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            &lt;li&gt;&lt;a 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href</a:t>
            </a:r>
            <a:r>
              <a:rPr lang="vi-VN" b="0" dirty="0">
                <a:effectLst/>
                <a:latin typeface="Consolas" panose="020B0609020204030204" pitchFamily="49" charset="0"/>
              </a:rPr>
              <a:t>=""&gt;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Form</a:t>
            </a:r>
            <a:r>
              <a:rPr lang="vi-VN" b="0" dirty="0">
                <a:effectLst/>
                <a:latin typeface="Consolas" panose="020B0609020204030204" pitchFamily="49" charset="0"/>
              </a:rPr>
              <a:t>&lt;/a&gt;&lt;/li&gt;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  &lt;/</a:t>
            </a:r>
            <a:r>
              <a:rPr lang="vi-VN" b="0" dirty="0" err="1">
                <a:effectLst/>
                <a:latin typeface="Consolas" panose="020B0609020204030204" pitchFamily="49" charset="0"/>
              </a:rPr>
              <a:t>ul</a:t>
            </a:r>
            <a:r>
              <a:rPr lang="vi-VN" b="0" dirty="0"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vi-VN" b="0" dirty="0">
                <a:effectLst/>
                <a:latin typeface="Consolas" panose="020B0609020204030204" pitchFamily="49" charset="0"/>
              </a:rPr>
              <a:t>  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vi-VN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vi-V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vi-V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0D4C0-62BD-49F9-B579-96F3A363F05E}"/>
              </a:ext>
            </a:extLst>
          </p:cNvPr>
          <p:cNvSpPr txBox="1"/>
          <p:nvPr/>
        </p:nvSpPr>
        <p:spPr>
          <a:xfrm>
            <a:off x="8004110" y="1825625"/>
            <a:ext cx="33496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Thẻ</a:t>
            </a:r>
            <a:r>
              <a:rPr lang="vi-VN" dirty="0"/>
              <a:t> </a:t>
            </a:r>
            <a:r>
              <a:rPr lang="vi-VN" dirty="0">
                <a:solidFill>
                  <a:srgbClr val="FF0000"/>
                </a:solidFill>
              </a:rPr>
              <a:t>cha</a:t>
            </a:r>
            <a:r>
              <a:rPr lang="vi-VN" dirty="0"/>
              <a:t> </a:t>
            </a:r>
            <a:r>
              <a:rPr lang="vi-VN" dirty="0" err="1"/>
              <a:t>header</a:t>
            </a:r>
            <a:r>
              <a:rPr lang="en-GB" dirty="0"/>
              <a:t>-menu </a:t>
            </a:r>
            <a:r>
              <a:rPr lang="en-GB" dirty="0" err="1"/>
              <a:t>chứa</a:t>
            </a:r>
            <a:r>
              <a:rPr lang="en-GB" dirty="0"/>
              <a:t> 2 </a:t>
            </a:r>
            <a:r>
              <a:rPr lang="en-GB" dirty="0" err="1"/>
              <a:t>thẻ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con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header-menu-logo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>
                <a:solidFill>
                  <a:schemeClr val="accent1"/>
                </a:solidFill>
              </a:rPr>
              <a:t>header-menu-list</a:t>
            </a:r>
            <a:r>
              <a:rPr lang="en-GB" dirty="0"/>
              <a:t> ,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thẻ</a:t>
            </a:r>
            <a:r>
              <a:rPr lang="en-GB" dirty="0"/>
              <a:t> con </a:t>
            </a:r>
            <a:r>
              <a:rPr lang="en-GB" dirty="0" err="1"/>
              <a:t>nằm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thẻ</a:t>
            </a:r>
            <a:r>
              <a:rPr lang="en-GB" dirty="0"/>
              <a:t> cha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vi-VN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header-menu</a:t>
            </a: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vi-VN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vi-VN" b="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vi-VN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vi-VN" dirty="0"/>
              <a:t> thì các thẻ con bên trong sẽ nằm ngang theo</a:t>
            </a:r>
            <a:endParaRPr lang="en-US" dirty="0"/>
          </a:p>
          <a:p>
            <a:endParaRPr lang="en-US" dirty="0"/>
          </a:p>
          <a:p>
            <a:r>
              <a:rPr lang="en-US" dirty="0"/>
              <a:t>Tương tự với với </a:t>
            </a:r>
            <a:r>
              <a:rPr lang="en-US" dirty="0" err="1"/>
              <a:t>ul</a:t>
            </a:r>
            <a:r>
              <a:rPr lang="en-US" dirty="0"/>
              <a:t> li , thì thẻ cha là </a:t>
            </a:r>
            <a:r>
              <a:rPr lang="en-US" dirty="0" err="1"/>
              <a:t>ul</a:t>
            </a:r>
            <a:r>
              <a:rPr lang="en-US" dirty="0"/>
              <a:t> và các thẻ con là li, thì mình sẽ </a:t>
            </a:r>
            <a:r>
              <a:rPr lang="en-US" dirty="0" err="1"/>
              <a:t>css</a:t>
            </a:r>
            <a:r>
              <a:rPr lang="en-US" dirty="0"/>
              <a:t> thế nào ?</a:t>
            </a:r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1006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30EB-D121-47C3-9A75-0352602A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Margin left auto</a:t>
            </a:r>
            <a:endParaRPr lang="vi-VN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FECAA3A-A46E-4339-8538-FE96EAC9A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830" y="1881609"/>
            <a:ext cx="7735712" cy="4351338"/>
          </a:xfr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C8DE012-B34D-416C-B213-6E0C2BFD6844}"/>
              </a:ext>
            </a:extLst>
          </p:cNvPr>
          <p:cNvSpPr/>
          <p:nvPr/>
        </p:nvSpPr>
        <p:spPr>
          <a:xfrm rot="5400000">
            <a:off x="4966121" y="1454701"/>
            <a:ext cx="438150" cy="274844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9081F-6636-4102-997B-380825B6EF42}"/>
              </a:ext>
            </a:extLst>
          </p:cNvPr>
          <p:cNvSpPr txBox="1"/>
          <p:nvPr/>
        </p:nvSpPr>
        <p:spPr>
          <a:xfrm>
            <a:off x="4364102" y="3156079"/>
            <a:ext cx="1642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Thẻ có class header-menu-list được cho thuộc tính margin left auto ( xem lại slide 6 )  </a:t>
            </a:r>
            <a:endParaRPr lang="vi-VN" sz="1200" dirty="0"/>
          </a:p>
        </p:txBody>
      </p:sp>
    </p:spTree>
    <p:extLst>
      <p:ext uri="{BB962C8B-B14F-4D97-AF65-F5344CB8AC3E}">
        <p14:creationId xmlns:p14="http://schemas.microsoft.com/office/powerpoint/2010/main" val="311298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851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Times New Roman</vt:lpstr>
      <vt:lpstr>Office Theme</vt:lpstr>
      <vt:lpstr>Tuần 3</vt:lpstr>
      <vt:lpstr>Mẫu web</vt:lpstr>
      <vt:lpstr>Cách dùng thẻ html và đặt tên class</vt:lpstr>
      <vt:lpstr>Ví dụ về cách đặt tên class</vt:lpstr>
      <vt:lpstr>Vị trí đặt kích thước của margin padding ( xem lại bài cũ để hiểu margin padding )</vt:lpstr>
      <vt:lpstr>Margin nâng cao</vt:lpstr>
      <vt:lpstr>Các thuộc tính css vị trí: top, right, bottom, left</vt:lpstr>
      <vt:lpstr>Dislay : flex </vt:lpstr>
      <vt:lpstr>Margin left auto</vt:lpstr>
      <vt:lpstr>Logo và menu nằm ngang theo thẻ cha chứa nó </vt:lpstr>
      <vt:lpstr>PowerPoint Presentation</vt:lpstr>
      <vt:lpstr>Thuộc tính justify-content</vt:lpstr>
      <vt:lpstr>PowerPoint Presentation</vt:lpstr>
      <vt:lpstr>Extension hỗ trợ gọi class qua css</vt:lpstr>
      <vt:lpstr>PowerPoint Presentation</vt:lpstr>
      <vt:lpstr>Bài tập mức độ dễ</vt:lpstr>
      <vt:lpstr>Bài tập mức độ khó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Tuần 5</dc:title>
  <dc:creator>Kun Kiệt</dc:creator>
  <cp:lastModifiedBy>Kun Kiệt</cp:lastModifiedBy>
  <cp:revision>1</cp:revision>
  <dcterms:created xsi:type="dcterms:W3CDTF">2022-12-04T15:04:48Z</dcterms:created>
  <dcterms:modified xsi:type="dcterms:W3CDTF">2023-10-25T12:32:11Z</dcterms:modified>
</cp:coreProperties>
</file>